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66382F-6C09-9921-84F0-21DAAFB48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13639E-B855-D60C-C128-40FB4D444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FF1351-A288-7346-9C68-B83C28E98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204707B-C487-C074-C972-694B1A80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FED3002-D468-925B-D88E-F0E96103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935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A4271-2BFB-C24F-57F4-573E4AAEE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C996BA4-E7DF-0D2A-765F-14E038E3D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E4E3724-ABD3-6502-A2C8-8F45A60F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457238F-ED12-E761-9FA6-DF480D830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0EBF2CE-A2C6-D513-DC01-67ED1AC95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834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D0E24C-7952-03C9-BEE5-5457A6DBC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1C5A9DC9-8C6F-C8CA-C745-20036C92D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F65F5C0-9B40-8E4C-B31D-547DD41C3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E4A9678-3329-DB64-D6AB-75E452EE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6D90AFB-CD53-24FF-C6C4-0E26B241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395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8548B-EC5E-F9F7-0BA7-DEAD8AC16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4AF2695-D3A4-93B6-74E9-963BDBB48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5531F55-1004-3DE3-84C9-432B91890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13F9007-0C3B-032F-9BE8-A1EF9DEF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FE8025E-41C5-8C78-F264-23365188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537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BDE475-EEEB-E8F9-FA97-FFD3D3536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B2ABA42-471C-18E9-9FDB-CD66E6D22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99D6909-9402-6A78-976D-37E71E7F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FBD198B-00BB-131C-F79E-0D4DD4B61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782841E-4A90-FF0A-AE48-C114BA981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679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809F2-18ED-1BAB-E746-78C6B8527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5BF80A4-6159-2D93-61F9-FAD34F987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8B240A3-79AF-B418-05B0-BA3F15BBA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D2F1E5B-6168-C94E-F5C4-9FD0A8AAA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D56EA88-7BDE-107B-5504-2A78AB30C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838E590-DF34-CD02-7265-77206D4A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9290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38839-7699-0F12-3465-6C4237739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1092801-6D14-B525-218D-CBCFB15C0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5C80FD0-8FC2-37CC-DD2B-E16BB19E9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3CECB5E-112A-2301-2F2E-5800BFC27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015FC521-EACD-DB0E-FE4C-D2D92C3341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E22B4E3-64FC-3E43-A603-09A0F315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A975ED0-A0BA-E881-076B-737676DD7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1A76C3D-2AE7-7588-C007-EBFAEF75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559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AE3A3-C529-C35D-746E-14B2D9F37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3C22CA7-785B-2116-385C-EA4C4E8EC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57621BB-8F43-717C-D7B6-FA6BF6EA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460432AA-DD3F-D4D5-CCBD-E7EB9DEA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59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BF1A9B2A-161D-7BD3-19AB-EB1AE3E72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AA5AF19E-EAE6-F6D8-1C7A-5CB49B8AF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478D4428-19A8-5146-D42B-109896E9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130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A09831-D88F-D3D9-D93E-0E3652B2F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EEDF13F-EC0C-E7CA-F658-BFF55544E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F1206FA-FA49-1AE1-8722-9CE7CA2E3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EDC7DDB-571E-CA2B-13C0-AE4AEBD29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30FBEEC-04E9-3EDD-ED68-2633BAB4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A8266ED-8D25-0CDE-E2CD-C53B10155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39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09F9E-F86D-9A17-DEEA-4E504811C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26C88DCE-CFF7-B99E-FF03-77E59AFB7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CF9158C0-2B50-B587-2771-2A667EB1B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DA05630-120A-C392-A6F1-03421A3EB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2D02EA7-F5A7-A4FD-3251-CC1ABA0B1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461FC76-82AF-DCBC-4C2B-12BB8DBC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566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D7537176-95C8-5924-A53D-9C413850D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94B705D-51F3-FA50-BC9C-1AE9F89E3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7ECE641-B17B-A599-8251-431DFAE57E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88B6D1-5485-4AE1-AF16-F24F0651CA5B}" type="datetimeFigureOut">
              <a:rPr lang="pt-PT" smtClean="0"/>
              <a:t>18/04/2026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DABFAE9-D911-C1CF-0F35-E9E888CF2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D001136-30FC-8DFD-2AE1-C817DBB1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230882-64FE-454E-824A-F1B0F3522B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20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34E00-BBDA-471C-1DC8-3681D5BA6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E80DECE-4BAA-8100-7758-26612B0905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5" y="0"/>
            <a:ext cx="121896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2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BD1E2-CEB1-3E92-A876-ABFD7C365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A5C1953B-1C26-CC84-8452-C6E6D95D04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092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Ecrã Panorâmico</PresentationFormat>
  <Paragraphs>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Luisa Marques</dc:creator>
  <cp:lastModifiedBy>Luisa Marques</cp:lastModifiedBy>
  <cp:revision>2</cp:revision>
  <dcterms:created xsi:type="dcterms:W3CDTF">2026-04-18T15:42:38Z</dcterms:created>
  <dcterms:modified xsi:type="dcterms:W3CDTF">2026-04-18T18:06:55Z</dcterms:modified>
</cp:coreProperties>
</file>