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AB21F9-7075-7DF9-68B4-DDBD96483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A807D5E-4A0C-42F5-79BC-3ED79E9F19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5104BB6-AE32-CBEB-C135-9B68C5C40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CF66-4D6F-4072-BF73-19B5F9E00ACC}" type="datetimeFigureOut">
              <a:rPr lang="pt-PT" smtClean="0"/>
              <a:t>23/03/2025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975666E-C5BB-DDA3-82DC-9B2850583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6569311-DF41-2CDD-6737-CEFD4DA4A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2834-E2DB-4DB6-BB79-1A7FF6F8BD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5337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FEF868-1A6F-6D18-A1E4-BE9AE65B7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289AE762-E309-E506-BBD5-94CD86109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8C9CF53-C833-7B25-8D99-140CE5742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CF66-4D6F-4072-BF73-19B5F9E00ACC}" type="datetimeFigureOut">
              <a:rPr lang="pt-PT" smtClean="0"/>
              <a:t>23/03/2025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A5F71FD-D34D-4139-32AF-EAAFF7597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380036F-0519-0831-6CB8-85886BF15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2834-E2DB-4DB6-BB79-1A7FF6F8BD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860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9C87367-6C43-CE79-50B5-D850605623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D56B18B2-7E8E-319B-7EEF-30D3019BC4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25FBE4E-2841-51E9-FA57-8A97511FC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CF66-4D6F-4072-BF73-19B5F9E00ACC}" type="datetimeFigureOut">
              <a:rPr lang="pt-PT" smtClean="0"/>
              <a:t>23/03/2025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F104EEB-63E5-B802-36DD-536B41742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A52DEC4-C3DD-064B-7268-F677CF0AC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2834-E2DB-4DB6-BB79-1A7FF6F8BD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46088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3279BE-EBD4-18F3-0D4A-9F4CF7AAD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5A5B4FE-D068-AB58-C3C2-F15659BFE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ABD489D-0096-3FD1-A319-FC4ED09C6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CF66-4D6F-4072-BF73-19B5F9E00ACC}" type="datetimeFigureOut">
              <a:rPr lang="pt-PT" smtClean="0"/>
              <a:t>23/03/2025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20E4079-FB96-D595-57D7-1D8BF0DAD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864F178-BC00-79B0-CD86-E56F3EA3D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2834-E2DB-4DB6-BB79-1A7FF6F8BD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0721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13300A-332F-359E-4F37-9B3606404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2CD49D11-B3B2-3F2D-9B2C-FD6214A7E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7B45DFF-40BA-DEF7-D28A-D25FC23A6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CF66-4D6F-4072-BF73-19B5F9E00ACC}" type="datetimeFigureOut">
              <a:rPr lang="pt-PT" smtClean="0"/>
              <a:t>23/03/2025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0A7BF3B-8160-217D-36FD-83FFD552B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E15751C-622B-4FE6-DD4D-7FEE8A178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2834-E2DB-4DB6-BB79-1A7FF6F8BD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31463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1527FB-8FC8-F83E-8D7F-EE5B5514A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806A7AE-1310-A2E5-E3F3-09907AF961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FBA36D2-211E-BDFB-A8A6-55CFE7AE3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1EAC970-4DA0-C2AD-C403-9B01340E2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CF66-4D6F-4072-BF73-19B5F9E00ACC}" type="datetimeFigureOut">
              <a:rPr lang="pt-PT" smtClean="0"/>
              <a:t>23/03/2025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2C8DBFA-8F9E-D407-719D-8C97FC740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E8E44F3C-DBA5-DDB3-0037-2694259CF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2834-E2DB-4DB6-BB79-1A7FF6F8BD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13228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6A675B-C359-3DBB-2C86-0D75019D4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33F109A3-17E7-3F65-D6FF-0E761121B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716A0F60-ABB7-22BD-8146-924AFABC1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7E26180F-4482-990B-BF40-FF4783316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561F595D-BDBA-C08F-2403-579CD69C82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362A76CC-7F54-123B-9A71-EE164E934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CF66-4D6F-4072-BF73-19B5F9E00ACC}" type="datetimeFigureOut">
              <a:rPr lang="pt-PT" smtClean="0"/>
              <a:t>23/03/2025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0DD6A2E3-AFBC-949C-C101-2C1927561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27ED6420-BB49-7920-B35D-F1D1A6C74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2834-E2DB-4DB6-BB79-1A7FF6F8BD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61116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92214-967C-F00C-14B0-D1BF4E5A9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63CD65F1-E494-9797-AF22-8ED22ECA0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CF66-4D6F-4072-BF73-19B5F9E00ACC}" type="datetimeFigureOut">
              <a:rPr lang="pt-PT" smtClean="0"/>
              <a:t>23/03/2025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80240345-F469-DCF2-AF59-5A2CA1E42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6B79F50A-A181-A572-7A6E-46C57BEB7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2834-E2DB-4DB6-BB79-1A7FF6F8BD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1933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A3633C52-1D9B-965D-9E57-21610676B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CF66-4D6F-4072-BF73-19B5F9E00ACC}" type="datetimeFigureOut">
              <a:rPr lang="pt-PT" smtClean="0"/>
              <a:t>23/03/2025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AD2BCED5-4218-25F1-2B5C-71D347503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17646991-C182-A218-A0D5-73C739574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2834-E2DB-4DB6-BB79-1A7FF6F8BD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969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23351D-BCDA-60F8-5FE9-513E968EE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CF767EC-0C87-03FC-854C-75FD6AB8D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01CF42B6-ACA7-0094-1D03-E740EEABE9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811FA2CD-9C01-6DD2-667F-8C79FD3A5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CF66-4D6F-4072-BF73-19B5F9E00ACC}" type="datetimeFigureOut">
              <a:rPr lang="pt-PT" smtClean="0"/>
              <a:t>23/03/2025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F083D914-5824-31AC-93C0-861CBC66C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A262CA5-825C-7725-86AC-F98868F57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2834-E2DB-4DB6-BB79-1A7FF6F8BD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07118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656F0-31A8-CCFF-1507-E5D877E44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AD1C1D89-05CB-7EE6-203E-15CA347405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8B8C4F5A-01F1-2071-AEEE-336EC2CCC2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9695577-5939-48E0-895A-C89279BF4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CF66-4D6F-4072-BF73-19B5F9E00ACC}" type="datetimeFigureOut">
              <a:rPr lang="pt-PT" smtClean="0"/>
              <a:t>23/03/2025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B004A3C-7BCC-F76C-FD8F-F0DFDE61D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883C196F-DC9E-F0C6-0D77-E2F325102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2834-E2DB-4DB6-BB79-1A7FF6F8BD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19301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991D69F4-EFC2-18B5-3CEF-BAC22DD30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2E19B308-DF47-F8AA-BA7B-2FC31BCF1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CB0936B-E8AE-CF75-A1AF-A613F8B616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FCF66-4D6F-4072-BF73-19B5F9E00ACC}" type="datetimeFigureOut">
              <a:rPr lang="pt-PT" smtClean="0"/>
              <a:t>23/03/2025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6D0210B-2D9C-1851-1C88-EBE94F8CB1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71CF1E3-15F8-FB9C-3102-B69D8A6D9D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12834-E2DB-4DB6-BB79-1A7FF6F8BD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8699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FDAF6A-CDCA-0048-B5E1-9568A042E6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4FBE34B3-9030-6931-6954-F2B1BAE70C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EBD4048A-728A-65B5-8F2E-15819C8738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85999"/>
            <a:ext cx="9144000" cy="1223963"/>
          </a:xfrm>
        </p:spPr>
        <p:txBody>
          <a:bodyPr/>
          <a:lstStyle/>
          <a:p>
            <a:r>
              <a:rPr lang="pt-PT" dirty="0"/>
              <a:t>Titulo</a:t>
            </a: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902DD483-ACD6-CA94-1D74-7B7653A9BC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pt-PT" dirty="0"/>
              <a:t>Autores </a:t>
            </a:r>
          </a:p>
        </p:txBody>
      </p:sp>
    </p:spTree>
    <p:extLst>
      <p:ext uri="{BB962C8B-B14F-4D97-AF65-F5344CB8AC3E}">
        <p14:creationId xmlns:p14="http://schemas.microsoft.com/office/powerpoint/2010/main" val="1787653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8388F0-34B1-72FB-1CCB-121F68EBC9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98FB9653-1BED-9432-72AF-B79FE4E025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8B2B6661-3B95-E89C-8CBD-153ADA9D5A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9003" y="634903"/>
            <a:ext cx="9974425" cy="1655762"/>
          </a:xfrm>
        </p:spPr>
        <p:txBody>
          <a:bodyPr/>
          <a:lstStyle/>
          <a:p>
            <a:r>
              <a:rPr lang="pt-PT" dirty="0" err="1"/>
              <a:t>xxxxxxxxxx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017935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Ecrã Panorâmico</PresentationFormat>
  <Paragraphs>3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Titulo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Luisa Marques</dc:creator>
  <cp:lastModifiedBy>Luisa Marques</cp:lastModifiedBy>
  <cp:revision>1</cp:revision>
  <dcterms:created xsi:type="dcterms:W3CDTF">2025-03-23T18:47:41Z</dcterms:created>
  <dcterms:modified xsi:type="dcterms:W3CDTF">2025-03-23T18:52:35Z</dcterms:modified>
</cp:coreProperties>
</file>