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E52C1-FF9F-018F-4581-D5633E15C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6B4BDE-A6A6-E92C-5AFB-BFE28E161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88FD6B-12D8-3B87-FE6E-8E8369D48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7955A48-17A6-073E-5C36-7BB512F18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409CB1E-9876-2B0E-A7C6-13497CEC6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675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3C556-08AA-457B-27D0-2A8F3D7C8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7701A27-D08C-5388-620A-C57FCA055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C6C6286-4EF2-801F-095B-22399899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A974DDA-8032-0754-B619-278F47A5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90727FC-17F8-4256-D9A1-DBD3792B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077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6ECFC1-1705-50E3-25A4-E5E9E6EAC6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925DC76-E5BB-C7F1-3706-DEAAD2645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69EEC9A-BD23-02D5-16C1-C6903CA6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E02A22E-E6D4-221F-2422-594D8431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D096C3E-226A-7496-C163-FB6EF901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789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60469-629C-0C17-4EA2-43AAA6CD2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7355538-28B0-F1F9-5CA7-6704714A2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CC10D4-4611-CC99-2A01-ED5D8812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61C64C8-909D-412C-93CC-B3ECC778F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3C1399D-1A91-44C8-12FB-ECCB7362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08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CBBC3-3145-2C4A-A2E7-20522F76C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F3B334B-1249-4472-5CE5-D59788430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7EA154B-97F0-34B9-1955-7BFF51BA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7FE11E9-2587-A47D-912F-C67457887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6470DFD-855A-33B7-30EF-8297331A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289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AF80D-9831-617C-2A36-4E0F9E7B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BB8B837-8512-B789-4FCD-0EC629BD2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3CACF4C-02C5-C264-B881-BE22C2AB2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CCBD6F4-DB1C-E7D9-AFA1-54455678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5240075-042E-8406-BCF8-9EFBCEA90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7FE344F-6FFC-3EF7-07E2-6AB77073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234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A5F17-EA28-8796-5A8A-CAA4C8AD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6FD6059-6F36-2D70-5623-2B2C5D779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0C37B11-B831-15CC-88E1-4AED907BC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70DADFF-AE7E-CA55-EE52-2443C6015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FD8B9D3-F9BB-EEC8-9F56-C092E844F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1F2D973-07FE-D240-D93E-1236E30F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06D07F0-0D46-F90B-90EE-03F72EBA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8226D078-B08E-FF62-7B43-12D3BFA7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900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D4E10-C313-B20A-9768-7E79118A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135D011-1333-7E05-E4B8-B5B9176E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B14EE85-B39B-F97E-DE38-9DA889B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30DAC06-538F-790C-61D0-EF9D5CC8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51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EE4457D-3B26-A035-1093-BBF2499A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31599A1-F15D-E8EA-11CE-82CFAA97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00E2BD8-3FD0-34D5-6621-CE6A94DC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87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BA48A-4225-6B0B-30CC-26D61DF07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2D3F27A-5CE6-8976-B954-8C0FA1E5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B025E41-2DFF-5908-613C-AB8B9E514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5B2C691-1749-3F60-339F-FDFE9F16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C8F303-85A4-A83B-9203-B0DB8408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B6217C1-CA51-5BC8-840A-B893E47F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74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5A98B-51BC-A3CF-0248-2BCA1B1CF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BCA7E3AA-0719-3EB5-B7C9-E299D13A0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E49EF8B-9616-8086-A884-A2B50DF1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5EFE765-163A-860A-946F-FC3C8B72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203D5E2-5F12-50F6-2F2E-847317CE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562665F-6558-B568-FAD4-3B73A4D8A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589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8C4B3227-9264-6F92-766C-5FAB44441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2FFBB4C-0717-E295-00E5-069070A18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344575A-968A-1629-56B0-937FC51EB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7D8BC-9351-4F70-A74D-DBC703576031}" type="datetimeFigureOut">
              <a:rPr lang="pt-PT" smtClean="0"/>
              <a:t>02/03/2024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D77E634-BC06-7E3B-D8DA-5817B73F0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7FF89A7-B1A6-8833-A6AB-8A53AF516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AB910-81E4-43FE-8ABF-B43F265CC0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28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2A1B0B0-2B1B-5FAF-3A54-3C712FEAF4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F943251-E7FC-71C9-377E-A8B9EC40B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2724"/>
            <a:ext cx="9144000" cy="2387600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27F704-5AAF-AE19-F3DE-827F004BD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4910"/>
            <a:ext cx="9144000" cy="1655762"/>
          </a:xfrm>
        </p:spPr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6944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FBFBFE-A4DD-93DF-D040-19E0880489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BE32C85-8A9B-2D2E-EBC6-65F914B24A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094D6D-3B73-4846-EFA7-82F5DEAC7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F909EA-FB8D-D3A2-F08D-A68648AF57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882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711EBA-3C09-2C69-FB97-2FC352A3E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28800-4E79-0E6D-0C32-7D2B8B0F7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98ED3A-C071-B6F9-904B-21EDA7BACC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C4FA17E-A422-9A2F-452A-A89ADBFC53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05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Ecrã Panorâmico</PresentationFormat>
  <Paragraphs>0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Luisa Marques</dc:creator>
  <cp:lastModifiedBy>Luisa Marques</cp:lastModifiedBy>
  <cp:revision>2</cp:revision>
  <dcterms:created xsi:type="dcterms:W3CDTF">2024-03-02T15:55:34Z</dcterms:created>
  <dcterms:modified xsi:type="dcterms:W3CDTF">2024-03-02T15:57:30Z</dcterms:modified>
</cp:coreProperties>
</file>